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lze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3509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90942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15422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67082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19249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17659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63245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68237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44144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5805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12680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2AF91-A2E7-4111-A265-0297FF3B76C3}" type="datetimeFigureOut">
              <a:rPr lang="cs-CZ" smtClean="0"/>
              <a:t>09.12.2017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9CCFB-9D7F-447E-9B3B-F2B6C6F6B53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316565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451264" y="301336"/>
            <a:ext cx="9144000" cy="984972"/>
          </a:xfrm>
        </p:spPr>
        <p:txBody>
          <a:bodyPr/>
          <a:lstStyle/>
          <a:p>
            <a:r>
              <a:rPr lang="cs-CZ" dirty="0" smtClean="0"/>
              <a:t>Brýle pro nevidomé</a:t>
            </a:r>
            <a:endParaRPr lang="cs-CZ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451264" y="1710891"/>
            <a:ext cx="9144000" cy="3827463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cs-CZ" dirty="0" smtClean="0"/>
              <a:t>Ulehčení života handicapovaným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cs-CZ" dirty="0" smtClean="0"/>
              <a:t>Doplnění slepecké hole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cs-CZ" dirty="0" smtClean="0"/>
              <a:t>Záchrana v nouzových situacích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cs-CZ" smtClean="0"/>
              <a:t>Naše provedení</a:t>
            </a:r>
            <a:endParaRPr lang="cs-CZ" dirty="0"/>
          </a:p>
        </p:txBody>
      </p:sp>
      <p:sp>
        <p:nvSpPr>
          <p:cNvPr id="5" name="TextovéPole 4"/>
          <p:cNvSpPr txBox="1"/>
          <p:nvPr/>
        </p:nvSpPr>
        <p:spPr>
          <a:xfrm>
            <a:off x="1451264" y="59629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000" dirty="0" smtClean="0"/>
              <a:t>SPŠUL Stříbrníky			#</a:t>
            </a:r>
            <a:r>
              <a:rPr lang="cs-CZ" sz="2000" dirty="0" err="1" smtClean="0"/>
              <a:t>Hackathon</a:t>
            </a:r>
            <a:r>
              <a:rPr lang="cs-CZ" sz="2000" dirty="0" smtClean="0"/>
              <a:t> 2017			   </a:t>
            </a:r>
            <a:r>
              <a:rPr lang="cs-CZ" sz="2000" dirty="0" err="1" smtClean="0"/>
              <a:t>Pokyho</a:t>
            </a:r>
            <a:r>
              <a:rPr lang="cs-CZ" sz="2000" dirty="0" smtClean="0"/>
              <a:t> děti</a:t>
            </a:r>
            <a:endParaRPr lang="cs-CZ" sz="2000" dirty="0"/>
          </a:p>
        </p:txBody>
      </p:sp>
    </p:spTree>
    <p:extLst>
      <p:ext uri="{BB962C8B-B14F-4D97-AF65-F5344CB8AC3E}">
        <p14:creationId xmlns:p14="http://schemas.microsoft.com/office/powerpoint/2010/main" val="467916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44682" y="145473"/>
            <a:ext cx="10515600" cy="921761"/>
          </a:xfrm>
        </p:spPr>
        <p:txBody>
          <a:bodyPr/>
          <a:lstStyle/>
          <a:p>
            <a:pPr algn="ctr"/>
            <a:r>
              <a:rPr lang="cs-CZ" dirty="0" smtClean="0"/>
              <a:t>Vize do budoucnosti</a:t>
            </a:r>
            <a:endParaRPr lang="cs-CZ" dirty="0"/>
          </a:p>
        </p:txBody>
      </p:sp>
      <p:pic>
        <p:nvPicPr>
          <p:cNvPr id="4" name="fina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9324" y="982896"/>
            <a:ext cx="9906316" cy="5572177"/>
          </a:xfrm>
        </p:spPr>
      </p:pic>
    </p:spTree>
    <p:extLst>
      <p:ext uri="{BB962C8B-B14F-4D97-AF65-F5344CB8AC3E}">
        <p14:creationId xmlns:p14="http://schemas.microsoft.com/office/powerpoint/2010/main" val="3050353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Motiv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iv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i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TM03457515[[fn=Pohled]]</Template>
  <TotalTime>212</TotalTime>
  <Words>20</Words>
  <Application>Microsoft Office PowerPoint</Application>
  <PresentationFormat>Širokoúhlá obrazovka</PresentationFormat>
  <Paragraphs>7</Paragraphs>
  <Slides>2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Brýle pro nevidomé</vt:lpstr>
      <vt:lpstr>Vize do budoucnosti</vt:lpstr>
    </vt:vector>
  </TitlesOfParts>
  <Company>Seryxxx programming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Brýle pro nevidomé</dc:title>
  <dc:creator>David Šerák</dc:creator>
  <cp:lastModifiedBy>David Šerák</cp:lastModifiedBy>
  <cp:revision>12</cp:revision>
  <dcterms:created xsi:type="dcterms:W3CDTF">2017-12-09T09:25:36Z</dcterms:created>
  <dcterms:modified xsi:type="dcterms:W3CDTF">2017-12-09T12:57:42Z</dcterms:modified>
</cp:coreProperties>
</file>

<file path=docProps/thumbnail.jpeg>
</file>